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3-panel strip: setup, action, punchline.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4-panel strip: setup, development, twist, punchline.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6-panel layout: two rows of three.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x 2 square layout, good for one social media image.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I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864608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8A8A8A"/>
                </a:solidFill>
              </a:rPr>
              <a:t>blankcomic.com · free comic strip template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51515"/>
                </a:solidFill>
              </a:rPr>
              <a:t>Comic strip template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8229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</a:rPr>
              <a:t>Open in Google Slides: File › Open › Upload, then choose this file.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</a:rPr>
              <a:t>Each panel is a shape you can move or resize. Add art with Insert › Image, then drag it onto a panel.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</a:rPr>
              <a:t>Copy a speech bubble from the last slide and paste it onto your strip. Double-click a bubble to type.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</a:rPr>
              <a:t>Delete this slide when you are done, then File › Download › PDF to print or hand in.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9319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B5EC7"/>
                </a:solidFill>
              </a:rPr>
              <a:t>Faster option: make the same strip in the free BlankComic editor at blankcomic.com/editor. No sign-in needed.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field"/>
          <p:cNvSpPr txBox="1"/>
          <p:nvPr/>
        </p:nvSpPr>
        <p:spPr>
          <a:xfrm>
            <a:off x="320040" y="164592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44444"/>
                </a:solidFill>
              </a:rPr>
              <a:t>Title: ______________________________</a:t>
            </a:r>
            <a:endParaRPr lang="en-US" sz="1300" dirty="0"/>
          </a:p>
        </p:txBody>
      </p:sp>
      <p:sp>
        <p:nvSpPr>
          <p:cNvPr id="3" name="Name field"/>
          <p:cNvSpPr txBox="1"/>
          <p:nvPr/>
        </p:nvSpPr>
        <p:spPr>
          <a:xfrm>
            <a:off x="5760720" y="16459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44444"/>
                </a:solidFill>
              </a:rPr>
              <a:t>Name: __________________</a:t>
            </a:r>
            <a:endParaRPr lang="en-US" sz="1300" dirty="0"/>
          </a:p>
        </p:txBody>
      </p:sp>
      <p:sp>
        <p:nvSpPr>
          <p:cNvPr id="4" name="Panel 1"/>
          <p:cNvSpPr/>
          <p:nvPr/>
        </p:nvSpPr>
        <p:spPr>
          <a:xfrm>
            <a:off x="320040" y="640080"/>
            <a:ext cx="2743200" cy="4114800"/>
          </a:xfrm>
          <a:prstGeom prst="rect">
            <a:avLst/>
          </a:prstGeom>
          <a:solidFill>
            <a:srgbClr val="FFFFFF"/>
          </a:solidFill>
          <a:ln w="38100">
            <a:solidFill>
              <a:srgbClr val="151515"/>
            </a:solidFill>
            <a:prstDash val="solid"/>
          </a:ln>
        </p:spPr>
      </p:sp>
      <p:sp>
        <p:nvSpPr>
          <p:cNvPr id="5" name="Panel 2"/>
          <p:cNvSpPr/>
          <p:nvPr/>
        </p:nvSpPr>
        <p:spPr>
          <a:xfrm>
            <a:off x="3200400" y="640080"/>
            <a:ext cx="2743200" cy="4114800"/>
          </a:xfrm>
          <a:prstGeom prst="rect">
            <a:avLst/>
          </a:prstGeom>
          <a:solidFill>
            <a:srgbClr val="FFFFFF"/>
          </a:solidFill>
          <a:ln w="38100">
            <a:solidFill>
              <a:srgbClr val="151515"/>
            </a:solidFill>
            <a:prstDash val="solid"/>
          </a:ln>
        </p:spPr>
      </p:sp>
      <p:sp>
        <p:nvSpPr>
          <p:cNvPr id="6" name="Panel 3"/>
          <p:cNvSpPr/>
          <p:nvPr/>
        </p:nvSpPr>
        <p:spPr>
          <a:xfrm>
            <a:off x="6080760" y="640080"/>
            <a:ext cx="2743200" cy="4114800"/>
          </a:xfrm>
          <a:prstGeom prst="rect">
            <a:avLst/>
          </a:prstGeom>
          <a:solidFill>
            <a:srgbClr val="FFFFFF"/>
          </a:solidFill>
          <a:ln w="38100">
            <a:solidFill>
              <a:srgbClr val="151515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field"/>
          <p:cNvSpPr txBox="1"/>
          <p:nvPr/>
        </p:nvSpPr>
        <p:spPr>
          <a:xfrm>
            <a:off x="320040" y="164592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44444"/>
                </a:solidFill>
              </a:rPr>
              <a:t>Title: ______________________________</a:t>
            </a:r>
            <a:endParaRPr lang="en-US" sz="1300" dirty="0"/>
          </a:p>
        </p:txBody>
      </p:sp>
      <p:sp>
        <p:nvSpPr>
          <p:cNvPr id="3" name="Name field"/>
          <p:cNvSpPr txBox="1"/>
          <p:nvPr/>
        </p:nvSpPr>
        <p:spPr>
          <a:xfrm>
            <a:off x="5760720" y="16459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44444"/>
                </a:solidFill>
              </a:rPr>
              <a:t>Name: __________________</a:t>
            </a:r>
            <a:endParaRPr lang="en-US" sz="1300" dirty="0"/>
          </a:p>
        </p:txBody>
      </p:sp>
      <p:sp>
        <p:nvSpPr>
          <p:cNvPr id="4" name="Panel 1"/>
          <p:cNvSpPr/>
          <p:nvPr/>
        </p:nvSpPr>
        <p:spPr>
          <a:xfrm>
            <a:off x="320040" y="640080"/>
            <a:ext cx="2023110" cy="4114800"/>
          </a:xfrm>
          <a:prstGeom prst="rect">
            <a:avLst/>
          </a:prstGeom>
          <a:solidFill>
            <a:srgbClr val="FFFFFF"/>
          </a:solidFill>
          <a:ln w="38100">
            <a:solidFill>
              <a:srgbClr val="151515"/>
            </a:solidFill>
            <a:prstDash val="solid"/>
          </a:ln>
        </p:spPr>
      </p:sp>
      <p:sp>
        <p:nvSpPr>
          <p:cNvPr id="5" name="Panel 2"/>
          <p:cNvSpPr/>
          <p:nvPr/>
        </p:nvSpPr>
        <p:spPr>
          <a:xfrm>
            <a:off x="2480310" y="640080"/>
            <a:ext cx="2023110" cy="4114800"/>
          </a:xfrm>
          <a:prstGeom prst="rect">
            <a:avLst/>
          </a:prstGeom>
          <a:solidFill>
            <a:srgbClr val="FFFFFF"/>
          </a:solidFill>
          <a:ln w="38100">
            <a:solidFill>
              <a:srgbClr val="151515"/>
            </a:solidFill>
            <a:prstDash val="solid"/>
          </a:ln>
        </p:spPr>
      </p:sp>
      <p:sp>
        <p:nvSpPr>
          <p:cNvPr id="6" name="Panel 3"/>
          <p:cNvSpPr/>
          <p:nvPr/>
        </p:nvSpPr>
        <p:spPr>
          <a:xfrm>
            <a:off x="4640580" y="640080"/>
            <a:ext cx="2023110" cy="4114800"/>
          </a:xfrm>
          <a:prstGeom prst="rect">
            <a:avLst/>
          </a:prstGeom>
          <a:solidFill>
            <a:srgbClr val="FFFFFF"/>
          </a:solidFill>
          <a:ln w="38100">
            <a:solidFill>
              <a:srgbClr val="151515"/>
            </a:solidFill>
            <a:prstDash val="solid"/>
          </a:ln>
        </p:spPr>
      </p:sp>
      <p:sp>
        <p:nvSpPr>
          <p:cNvPr id="7" name="Panel 4"/>
          <p:cNvSpPr/>
          <p:nvPr/>
        </p:nvSpPr>
        <p:spPr>
          <a:xfrm>
            <a:off x="6800850" y="640080"/>
            <a:ext cx="2023110" cy="4114800"/>
          </a:xfrm>
          <a:prstGeom prst="rect">
            <a:avLst/>
          </a:prstGeom>
          <a:solidFill>
            <a:srgbClr val="FFFFFF"/>
          </a:solidFill>
          <a:ln w="38100">
            <a:solidFill>
              <a:srgbClr val="151515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field"/>
          <p:cNvSpPr txBox="1"/>
          <p:nvPr/>
        </p:nvSpPr>
        <p:spPr>
          <a:xfrm>
            <a:off x="320040" y="164592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44444"/>
                </a:solidFill>
              </a:rPr>
              <a:t>Title: ______________________________</a:t>
            </a:r>
            <a:endParaRPr lang="en-US" sz="1300" dirty="0"/>
          </a:p>
        </p:txBody>
      </p:sp>
      <p:sp>
        <p:nvSpPr>
          <p:cNvPr id="3" name="Name field"/>
          <p:cNvSpPr txBox="1"/>
          <p:nvPr/>
        </p:nvSpPr>
        <p:spPr>
          <a:xfrm>
            <a:off x="5760720" y="16459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44444"/>
                </a:solidFill>
              </a:rPr>
              <a:t>Name: __________________</a:t>
            </a:r>
            <a:endParaRPr lang="en-US" sz="1300" dirty="0"/>
          </a:p>
        </p:txBody>
      </p:sp>
      <p:sp>
        <p:nvSpPr>
          <p:cNvPr id="4" name="Panel 1"/>
          <p:cNvSpPr/>
          <p:nvPr/>
        </p:nvSpPr>
        <p:spPr>
          <a:xfrm>
            <a:off x="320040" y="640080"/>
            <a:ext cx="2743200" cy="1988820"/>
          </a:xfrm>
          <a:prstGeom prst="rect">
            <a:avLst/>
          </a:prstGeom>
          <a:solidFill>
            <a:srgbClr val="FFFFFF"/>
          </a:solidFill>
          <a:ln w="38100">
            <a:solidFill>
              <a:srgbClr val="151515"/>
            </a:solidFill>
            <a:prstDash val="solid"/>
          </a:ln>
        </p:spPr>
      </p:sp>
      <p:sp>
        <p:nvSpPr>
          <p:cNvPr id="5" name="Panel 2"/>
          <p:cNvSpPr/>
          <p:nvPr/>
        </p:nvSpPr>
        <p:spPr>
          <a:xfrm>
            <a:off x="3200400" y="640080"/>
            <a:ext cx="2743200" cy="1988820"/>
          </a:xfrm>
          <a:prstGeom prst="rect">
            <a:avLst/>
          </a:prstGeom>
          <a:solidFill>
            <a:srgbClr val="FFFFFF"/>
          </a:solidFill>
          <a:ln w="38100">
            <a:solidFill>
              <a:srgbClr val="151515"/>
            </a:solidFill>
            <a:prstDash val="solid"/>
          </a:ln>
        </p:spPr>
      </p:sp>
      <p:sp>
        <p:nvSpPr>
          <p:cNvPr id="6" name="Panel 3"/>
          <p:cNvSpPr/>
          <p:nvPr/>
        </p:nvSpPr>
        <p:spPr>
          <a:xfrm>
            <a:off x="6080760" y="640080"/>
            <a:ext cx="2743200" cy="1988820"/>
          </a:xfrm>
          <a:prstGeom prst="rect">
            <a:avLst/>
          </a:prstGeom>
          <a:solidFill>
            <a:srgbClr val="FFFFFF"/>
          </a:solidFill>
          <a:ln w="38100">
            <a:solidFill>
              <a:srgbClr val="151515"/>
            </a:solidFill>
            <a:prstDash val="solid"/>
          </a:ln>
        </p:spPr>
      </p:sp>
      <p:sp>
        <p:nvSpPr>
          <p:cNvPr id="7" name="Panel 4"/>
          <p:cNvSpPr/>
          <p:nvPr/>
        </p:nvSpPr>
        <p:spPr>
          <a:xfrm>
            <a:off x="320040" y="2766060"/>
            <a:ext cx="2743200" cy="1988820"/>
          </a:xfrm>
          <a:prstGeom prst="rect">
            <a:avLst/>
          </a:prstGeom>
          <a:solidFill>
            <a:srgbClr val="FFFFFF"/>
          </a:solidFill>
          <a:ln w="38100">
            <a:solidFill>
              <a:srgbClr val="151515"/>
            </a:solidFill>
            <a:prstDash val="solid"/>
          </a:ln>
        </p:spPr>
      </p:sp>
      <p:sp>
        <p:nvSpPr>
          <p:cNvPr id="8" name="Panel 5"/>
          <p:cNvSpPr/>
          <p:nvPr/>
        </p:nvSpPr>
        <p:spPr>
          <a:xfrm>
            <a:off x="3200400" y="2766060"/>
            <a:ext cx="2743200" cy="1988820"/>
          </a:xfrm>
          <a:prstGeom prst="rect">
            <a:avLst/>
          </a:prstGeom>
          <a:solidFill>
            <a:srgbClr val="FFFFFF"/>
          </a:solidFill>
          <a:ln w="38100">
            <a:solidFill>
              <a:srgbClr val="151515"/>
            </a:solidFill>
            <a:prstDash val="solid"/>
          </a:ln>
        </p:spPr>
      </p:sp>
      <p:sp>
        <p:nvSpPr>
          <p:cNvPr id="9" name="Panel 6"/>
          <p:cNvSpPr/>
          <p:nvPr/>
        </p:nvSpPr>
        <p:spPr>
          <a:xfrm>
            <a:off x="6080760" y="2766060"/>
            <a:ext cx="2743200" cy="1988820"/>
          </a:xfrm>
          <a:prstGeom prst="rect">
            <a:avLst/>
          </a:prstGeom>
          <a:solidFill>
            <a:srgbClr val="FFFFFF"/>
          </a:solidFill>
          <a:ln w="38100">
            <a:solidFill>
              <a:srgbClr val="151515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field"/>
          <p:cNvSpPr txBox="1"/>
          <p:nvPr/>
        </p:nvSpPr>
        <p:spPr>
          <a:xfrm>
            <a:off x="320040" y="164592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44444"/>
                </a:solidFill>
              </a:rPr>
              <a:t>Title: ______________________________</a:t>
            </a:r>
            <a:endParaRPr lang="en-US" sz="1300" dirty="0"/>
          </a:p>
        </p:txBody>
      </p:sp>
      <p:sp>
        <p:nvSpPr>
          <p:cNvPr id="3" name="Name field"/>
          <p:cNvSpPr txBox="1"/>
          <p:nvPr/>
        </p:nvSpPr>
        <p:spPr>
          <a:xfrm>
            <a:off x="5760720" y="16459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44444"/>
                </a:solidFill>
              </a:rPr>
              <a:t>Name: __________________</a:t>
            </a:r>
            <a:endParaRPr lang="en-US" sz="1300" dirty="0"/>
          </a:p>
        </p:txBody>
      </p:sp>
      <p:sp>
        <p:nvSpPr>
          <p:cNvPr id="4" name="Panel 1"/>
          <p:cNvSpPr/>
          <p:nvPr/>
        </p:nvSpPr>
        <p:spPr>
          <a:xfrm>
            <a:off x="2194560" y="640080"/>
            <a:ext cx="2308860" cy="1988820"/>
          </a:xfrm>
          <a:prstGeom prst="rect">
            <a:avLst/>
          </a:prstGeom>
          <a:solidFill>
            <a:srgbClr val="FFFFFF"/>
          </a:solidFill>
          <a:ln w="38100">
            <a:solidFill>
              <a:srgbClr val="151515"/>
            </a:solidFill>
            <a:prstDash val="solid"/>
          </a:ln>
        </p:spPr>
      </p:sp>
      <p:sp>
        <p:nvSpPr>
          <p:cNvPr id="5" name="Panel 2"/>
          <p:cNvSpPr/>
          <p:nvPr/>
        </p:nvSpPr>
        <p:spPr>
          <a:xfrm>
            <a:off x="4640580" y="640080"/>
            <a:ext cx="2308860" cy="1988820"/>
          </a:xfrm>
          <a:prstGeom prst="rect">
            <a:avLst/>
          </a:prstGeom>
          <a:solidFill>
            <a:srgbClr val="FFFFFF"/>
          </a:solidFill>
          <a:ln w="38100">
            <a:solidFill>
              <a:srgbClr val="151515"/>
            </a:solidFill>
            <a:prstDash val="solid"/>
          </a:ln>
        </p:spPr>
      </p:sp>
      <p:sp>
        <p:nvSpPr>
          <p:cNvPr id="6" name="Panel 3"/>
          <p:cNvSpPr/>
          <p:nvPr/>
        </p:nvSpPr>
        <p:spPr>
          <a:xfrm>
            <a:off x="2194560" y="2766060"/>
            <a:ext cx="2308860" cy="1988820"/>
          </a:xfrm>
          <a:prstGeom prst="rect">
            <a:avLst/>
          </a:prstGeom>
          <a:solidFill>
            <a:srgbClr val="FFFFFF"/>
          </a:solidFill>
          <a:ln w="38100">
            <a:solidFill>
              <a:srgbClr val="151515"/>
            </a:solidFill>
            <a:prstDash val="solid"/>
          </a:ln>
        </p:spPr>
      </p:sp>
      <p:sp>
        <p:nvSpPr>
          <p:cNvPr id="7" name="Panel 4"/>
          <p:cNvSpPr/>
          <p:nvPr/>
        </p:nvSpPr>
        <p:spPr>
          <a:xfrm>
            <a:off x="4640580" y="2766060"/>
            <a:ext cx="2308860" cy="1988820"/>
          </a:xfrm>
          <a:prstGeom prst="rect">
            <a:avLst/>
          </a:prstGeom>
          <a:solidFill>
            <a:srgbClr val="FFFFFF"/>
          </a:solidFill>
          <a:ln w="38100">
            <a:solidFill>
              <a:srgbClr val="151515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040" y="164592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1515"/>
                </a:solidFill>
              </a:rPr>
              <a:t>Speech bubbles and captions: copy and paste these</a:t>
            </a:r>
            <a:endParaRPr lang="en-US" sz="1600" dirty="0"/>
          </a:p>
        </p:txBody>
      </p:sp>
      <p:sp>
        <p:nvSpPr>
          <p:cNvPr id="3" name="Speech"/>
          <p:cNvSpPr/>
          <p:nvPr/>
        </p:nvSpPr>
        <p:spPr>
          <a:xfrm>
            <a:off x="365760" y="822960"/>
            <a:ext cx="2560320" cy="1371600"/>
          </a:xfrm>
          <a:prstGeom prst="wedgeEllipseCallout">
            <a:avLst/>
          </a:prstGeom>
          <a:solidFill>
            <a:srgbClr val="FFFFFF"/>
          </a:solidFill>
          <a:ln w="25400">
            <a:solidFill>
              <a:srgbClr val="151515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1515"/>
                </a:solidFill>
              </a:rPr>
              <a:t>Speech</a:t>
            </a:r>
            <a:endParaRPr lang="en-US" sz="1400" dirty="0"/>
          </a:p>
        </p:txBody>
      </p:sp>
      <p:sp>
        <p:nvSpPr>
          <p:cNvPr id="4" name="Thought"/>
          <p:cNvSpPr/>
          <p:nvPr/>
        </p:nvSpPr>
        <p:spPr>
          <a:xfrm>
            <a:off x="3291840" y="822960"/>
            <a:ext cx="2560320" cy="1371600"/>
          </a:xfrm>
          <a:prstGeom prst="cloudCallout">
            <a:avLst/>
          </a:prstGeom>
          <a:solidFill>
            <a:srgbClr val="FFFFFF"/>
          </a:solidFill>
          <a:ln w="25400">
            <a:solidFill>
              <a:srgbClr val="151515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1515"/>
                </a:solidFill>
              </a:rPr>
              <a:t>Thought</a:t>
            </a:r>
            <a:endParaRPr lang="en-US" sz="1400" dirty="0"/>
          </a:p>
        </p:txBody>
      </p:sp>
      <p:sp>
        <p:nvSpPr>
          <p:cNvPr id="5" name="SHOUT!"/>
          <p:cNvSpPr/>
          <p:nvPr/>
        </p:nvSpPr>
        <p:spPr>
          <a:xfrm>
            <a:off x="6217920" y="685800"/>
            <a:ext cx="2651760" cy="1645920"/>
          </a:xfrm>
          <a:prstGeom prst="irregularSeal1">
            <a:avLst/>
          </a:prstGeom>
          <a:solidFill>
            <a:srgbClr val="FFFFFF"/>
          </a:solidFill>
          <a:ln w="25400">
            <a:solidFill>
              <a:srgbClr val="151515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1515"/>
                </a:solidFill>
              </a:rPr>
              <a:t>SHOUT!</a:t>
            </a:r>
            <a:endParaRPr lang="en-US" sz="1400" dirty="0"/>
          </a:p>
        </p:txBody>
      </p:sp>
      <p:sp>
        <p:nvSpPr>
          <p:cNvPr id="6" name="whisper..."/>
          <p:cNvSpPr/>
          <p:nvPr/>
        </p:nvSpPr>
        <p:spPr>
          <a:xfrm>
            <a:off x="365760" y="2743200"/>
            <a:ext cx="2560320" cy="1280160"/>
          </a:xfrm>
          <a:prstGeom prst="wedgeRoundRectCallout">
            <a:avLst/>
          </a:prstGeom>
          <a:solidFill>
            <a:srgbClr val="FFFFFF"/>
          </a:solidFill>
          <a:ln w="25400">
            <a:solidFill>
              <a:srgbClr val="151515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151515"/>
                </a:solidFill>
              </a:rPr>
              <a:t>whisper...</a:t>
            </a:r>
            <a:endParaRPr lang="en-US" sz="1400" dirty="0"/>
          </a:p>
        </p:txBody>
      </p:sp>
      <p:sp>
        <p:nvSpPr>
          <p:cNvPr id="7" name="Meanwhile..."/>
          <p:cNvSpPr/>
          <p:nvPr/>
        </p:nvSpPr>
        <p:spPr>
          <a:xfrm>
            <a:off x="3291840" y="2926080"/>
            <a:ext cx="2560320" cy="731520"/>
          </a:xfrm>
          <a:prstGeom prst="rect">
            <a:avLst/>
          </a:prstGeom>
          <a:solidFill>
            <a:srgbClr val="FFF4C2"/>
          </a:solidFill>
          <a:ln w="25400">
            <a:solidFill>
              <a:srgbClr val="151515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1515"/>
                </a:solidFill>
              </a:rPr>
              <a:t>Meanwhile...</a:t>
            </a:r>
            <a:endParaRPr lang="en-US" sz="1400" dirty="0"/>
          </a:p>
        </p:txBody>
      </p:sp>
      <p:sp>
        <p:nvSpPr>
          <p:cNvPr id="8" name="BAM!"/>
          <p:cNvSpPr/>
          <p:nvPr/>
        </p:nvSpPr>
        <p:spPr>
          <a:xfrm>
            <a:off x="6217920" y="2651760"/>
            <a:ext cx="2651760" cy="1645920"/>
          </a:xfrm>
          <a:prstGeom prst="irregularSeal2">
            <a:avLst/>
          </a:prstGeom>
          <a:solidFill>
            <a:srgbClr val="FBBC04"/>
          </a:solidFill>
          <a:ln w="25400">
            <a:solidFill>
              <a:srgbClr val="151515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51515"/>
                </a:solidFill>
              </a:rPr>
              <a:t>BAM!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Comic">
  <a:themeElements>
    <a:clrScheme name="BlankComic">
      <a:dk1>
        <a:srgbClr val="151515"/>
      </a:dk1>
      <a:lt1>
        <a:srgbClr val="FFFFFF"/>
      </a:lt1>
      <a:dk2>
        <a:srgbClr val="1D1B22"/>
      </a:dk2>
      <a:lt2>
        <a:srgbClr val="F0F4F8"/>
      </a:lt2>
      <a:accent1>
        <a:srgbClr val="2B5EC7"/>
      </a:accent1>
      <a:accent2>
        <a:srgbClr val="5387E0"/>
      </a:accent2>
      <a:accent3>
        <a:srgbClr val="82ADFF"/>
      </a:accent3>
      <a:accent4>
        <a:srgbClr val="C4D9FF"/>
      </a:accent4>
      <a:accent5>
        <a:srgbClr val="FBBC04"/>
      </a:accent5>
      <a:accent6>
        <a:srgbClr val="17794A"/>
      </a:accent6>
      <a:hlink>
        <a:srgbClr val="2B5EC7"/>
      </a:hlink>
      <a:folHlink>
        <a:srgbClr val="1F4BA5"/>
      </a:folHlink>
    </a:clrScheme>
    <a:fontScheme name="BlankComic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Comic strip template for Google Slides and PowerPoint</dc:title>
  <dc:subject>Free comic strip template from blankcomic.com</dc:subject>
  <dc:creator>BlankComic</dc:creator>
  <cp:lastModifiedBy>BlankComic</cp:lastModifiedBy>
  <cp:revision>1</cp:revision>
  <dcterms:created xsi:type="dcterms:W3CDTF">2026-10-14T07:47:20Z</dcterms:created>
  <dcterms:modified xsi:type="dcterms:W3CDTF">2026-10-14T07:47:20Z</dcterms:modified>
</cp:coreProperties>
</file>